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B5452-EA46-49AA-9FBA-F72A99337BFD}" type="datetimeFigureOut">
              <a:rPr lang="es-MX" smtClean="0"/>
              <a:t>19/02/2015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4E43-B867-4F19-830C-6E01B18CA9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0533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B5452-EA46-49AA-9FBA-F72A99337BFD}" type="datetimeFigureOut">
              <a:rPr lang="es-MX" smtClean="0"/>
              <a:t>19/02/2015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4E43-B867-4F19-830C-6E01B18CA9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9939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B5452-EA46-49AA-9FBA-F72A99337BFD}" type="datetimeFigureOut">
              <a:rPr lang="es-MX" smtClean="0"/>
              <a:t>19/02/2015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4E43-B867-4F19-830C-6E01B18CA9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0143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B5452-EA46-49AA-9FBA-F72A99337BFD}" type="datetimeFigureOut">
              <a:rPr lang="es-MX" smtClean="0"/>
              <a:t>19/02/2015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4E43-B867-4F19-830C-6E01B18CA9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7918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B5452-EA46-49AA-9FBA-F72A99337BFD}" type="datetimeFigureOut">
              <a:rPr lang="es-MX" smtClean="0"/>
              <a:t>19/02/2015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4E43-B867-4F19-830C-6E01B18CA9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109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B5452-EA46-49AA-9FBA-F72A99337BFD}" type="datetimeFigureOut">
              <a:rPr lang="es-MX" smtClean="0"/>
              <a:t>19/02/2015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4E43-B867-4F19-830C-6E01B18CA9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6252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B5452-EA46-49AA-9FBA-F72A99337BFD}" type="datetimeFigureOut">
              <a:rPr lang="es-MX" smtClean="0"/>
              <a:t>19/02/2015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4E43-B867-4F19-830C-6E01B18CA9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351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B5452-EA46-49AA-9FBA-F72A99337BFD}" type="datetimeFigureOut">
              <a:rPr lang="es-MX" smtClean="0"/>
              <a:t>19/02/2015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4E43-B867-4F19-830C-6E01B18CA9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3291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B5452-EA46-49AA-9FBA-F72A99337BFD}" type="datetimeFigureOut">
              <a:rPr lang="es-MX" smtClean="0"/>
              <a:t>19/02/2015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4E43-B867-4F19-830C-6E01B18CA9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9514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B5452-EA46-49AA-9FBA-F72A99337BFD}" type="datetimeFigureOut">
              <a:rPr lang="es-MX" smtClean="0"/>
              <a:t>19/02/2015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4E43-B867-4F19-830C-6E01B18CA9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8283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B5452-EA46-49AA-9FBA-F72A99337BFD}" type="datetimeFigureOut">
              <a:rPr lang="es-MX" smtClean="0"/>
              <a:t>19/02/2015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94E43-B867-4F19-830C-6E01B18CA9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2413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B5452-EA46-49AA-9FBA-F72A99337BFD}" type="datetimeFigureOut">
              <a:rPr lang="es-MX" smtClean="0"/>
              <a:t>19/02/2015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94E43-B867-4F19-830C-6E01B18CA9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2419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1863"/>
            <a:ext cx="9143999" cy="6846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556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Leobardo Herrera</dc:creator>
  <cp:lastModifiedBy>Leobardo Herrera</cp:lastModifiedBy>
  <cp:revision>1</cp:revision>
  <dcterms:created xsi:type="dcterms:W3CDTF">2015-02-19T23:29:58Z</dcterms:created>
  <dcterms:modified xsi:type="dcterms:W3CDTF">2015-02-19T23:35:07Z</dcterms:modified>
</cp:coreProperties>
</file>